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57" r:id="rId3"/>
    <p:sldId id="276" r:id="rId4"/>
    <p:sldId id="273" r:id="rId5"/>
    <p:sldId id="261" r:id="rId6"/>
    <p:sldId id="264" r:id="rId7"/>
    <p:sldId id="269" r:id="rId8"/>
    <p:sldId id="275" r:id="rId9"/>
    <p:sldId id="274" r:id="rId10"/>
    <p:sldId id="271" r:id="rId11"/>
    <p:sldId id="279" r:id="rId12"/>
    <p:sldId id="272" r:id="rId13"/>
    <p:sldId id="278" r:id="rId14"/>
    <p:sldId id="280" r:id="rId15"/>
    <p:sldId id="258" r:id="rId16"/>
    <p:sldId id="259" r:id="rId17"/>
    <p:sldId id="260" r:id="rId18"/>
    <p:sldId id="277" r:id="rId19"/>
    <p:sldId id="263" r:id="rId20"/>
    <p:sldId id="265" r:id="rId21"/>
    <p:sldId id="266" r:id="rId22"/>
    <p:sldId id="267"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84" y="102"/>
      </p:cViewPr>
      <p:guideLst/>
    </p:cSldViewPr>
  </p:slideViewPr>
  <p:notesTextViewPr>
    <p:cViewPr>
      <p:scale>
        <a:sx n="1" d="1"/>
        <a:sy n="1" d="1"/>
      </p:scale>
      <p:origin x="0" y="0"/>
    </p:cViewPr>
  </p:notesTextViewPr>
  <p:notesViewPr>
    <p:cSldViewPr snapToGrid="0" showGuides="1">
      <p:cViewPr varScale="1">
        <p:scale>
          <a:sx n="95" d="100"/>
          <a:sy n="95" d="100"/>
        </p:scale>
        <p:origin x="272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2E3-4CFD-A5DB-D95774E8B5CF}"/>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2E3-4CFD-A5DB-D95774E8B5CF}"/>
            </c:ext>
          </c:extLst>
        </c:ser>
        <c:ser>
          <c:idx val="2"/>
          <c:order val="2"/>
          <c:tx>
            <c:strRef>
              <c:f>Sheet1!$D$1</c:f>
              <c:strCache>
                <c:ptCount val="1"/>
                <c:pt idx="0">
                  <c:v>Series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2E3-4CFD-A5DB-D95774E8B5CF}"/>
            </c:ext>
          </c:extLst>
        </c:ser>
        <c:dLbls>
          <c:showLegendKey val="0"/>
          <c:showVal val="0"/>
          <c:showCatName val="0"/>
          <c:showSerName val="0"/>
          <c:showPercent val="0"/>
          <c:showBubbleSize val="0"/>
        </c:dLbls>
        <c:gapWidth val="100"/>
        <c:overlap val="-24"/>
        <c:axId val="355301032"/>
        <c:axId val="355303776"/>
      </c:barChart>
      <c:catAx>
        <c:axId val="35530103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55303776"/>
        <c:crosses val="autoZero"/>
        <c:auto val="1"/>
        <c:lblAlgn val="ctr"/>
        <c:lblOffset val="100"/>
        <c:noMultiLvlLbl val="0"/>
      </c:catAx>
      <c:valAx>
        <c:axId val="35530377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55301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56040-AF98-4F2C-9909-9F2439F6F588}" type="doc">
      <dgm:prSet loTypeId="urn:microsoft.com/office/officeart/2005/8/layout/chevron1" loCatId="process" qsTypeId="urn:microsoft.com/office/officeart/2005/8/quickstyle/simple4" qsCatId="simple" csTypeId="urn:microsoft.com/office/officeart/2005/8/colors/colorful1" csCatId="colorful" phldr="1"/>
      <dgm:spPr/>
    </dgm:pt>
    <dgm:pt modelId="{74020AF3-C700-4606-8917-C6A353D7963A}">
      <dgm:prSet phldrT="[Text]"/>
      <dgm:spPr/>
      <dgm:t>
        <a:bodyPr/>
        <a:lstStyle/>
        <a:p>
          <a:r>
            <a:rPr lang="en-US" dirty="0"/>
            <a:t>Step 1 Encode</a:t>
          </a:r>
        </a:p>
      </dgm:t>
    </dgm:pt>
    <dgm:pt modelId="{87D99D21-0B4A-4259-89FB-0E5941CB535C}" type="parTrans" cxnId="{B0E2386F-A443-4201-8130-FB9CC25AA154}">
      <dgm:prSet/>
      <dgm:spPr/>
      <dgm:t>
        <a:bodyPr/>
        <a:lstStyle/>
        <a:p>
          <a:endParaRPr lang="en-US"/>
        </a:p>
      </dgm:t>
    </dgm:pt>
    <dgm:pt modelId="{6CFF1BD9-AE1F-4488-8B72-01186EADA6FF}" type="sibTrans" cxnId="{B0E2386F-A443-4201-8130-FB9CC25AA154}">
      <dgm:prSet/>
      <dgm:spPr/>
      <dgm:t>
        <a:bodyPr/>
        <a:lstStyle/>
        <a:p>
          <a:endParaRPr lang="en-US"/>
        </a:p>
      </dgm:t>
    </dgm:pt>
    <dgm:pt modelId="{12E26E22-71B0-4386-A84F-ABF2FF66A99F}">
      <dgm:prSet phldrT="[Text]"/>
      <dgm:spPr/>
      <dgm:t>
        <a:bodyPr/>
        <a:lstStyle/>
        <a:p>
          <a:r>
            <a:rPr lang="en-US" dirty="0"/>
            <a:t>Step 2 Transmit</a:t>
          </a:r>
        </a:p>
      </dgm:t>
    </dgm:pt>
    <dgm:pt modelId="{3A6CB3CB-0F71-4CA8-93AA-0E3E3D59D313}" type="parTrans" cxnId="{937639B3-2352-48E4-A96B-F63DF2119D92}">
      <dgm:prSet/>
      <dgm:spPr/>
      <dgm:t>
        <a:bodyPr/>
        <a:lstStyle/>
        <a:p>
          <a:endParaRPr lang="en-US"/>
        </a:p>
      </dgm:t>
    </dgm:pt>
    <dgm:pt modelId="{E1826C46-15A2-4345-B986-53D05F21F155}" type="sibTrans" cxnId="{937639B3-2352-48E4-A96B-F63DF2119D92}">
      <dgm:prSet/>
      <dgm:spPr/>
      <dgm:t>
        <a:bodyPr/>
        <a:lstStyle/>
        <a:p>
          <a:endParaRPr lang="en-US"/>
        </a:p>
      </dgm:t>
    </dgm:pt>
    <dgm:pt modelId="{A8B05E70-CCF1-4080-8EEE-6873C9D4B630}">
      <dgm:prSet phldrT="[Text]"/>
      <dgm:spPr/>
      <dgm:t>
        <a:bodyPr/>
        <a:lstStyle/>
        <a:p>
          <a:r>
            <a:rPr lang="en-US" dirty="0"/>
            <a:t>Step 3 Receive</a:t>
          </a:r>
        </a:p>
      </dgm:t>
    </dgm:pt>
    <dgm:pt modelId="{11D1F3D3-0002-4131-9F84-22FBF8692DA9}" type="parTrans" cxnId="{B8B909D0-D4F6-48D4-81DA-A58F34AE3646}">
      <dgm:prSet/>
      <dgm:spPr/>
      <dgm:t>
        <a:bodyPr/>
        <a:lstStyle/>
        <a:p>
          <a:endParaRPr lang="en-US"/>
        </a:p>
      </dgm:t>
    </dgm:pt>
    <dgm:pt modelId="{B6438016-7365-4FC0-A372-D90585B4B6EE}" type="sibTrans" cxnId="{B8B909D0-D4F6-48D4-81DA-A58F34AE3646}">
      <dgm:prSet/>
      <dgm:spPr/>
      <dgm:t>
        <a:bodyPr/>
        <a:lstStyle/>
        <a:p>
          <a:endParaRPr lang="en-US"/>
        </a:p>
      </dgm:t>
    </dgm:pt>
    <dgm:pt modelId="{42147153-A6C2-4177-BA7D-2ACCC2C1B2F7}">
      <dgm:prSet phldrT="[Text]"/>
      <dgm:spPr/>
      <dgm:t>
        <a:bodyPr/>
        <a:lstStyle/>
        <a:p>
          <a:r>
            <a:rPr lang="en-US" dirty="0"/>
            <a:t>Step 4 Decode and Display</a:t>
          </a:r>
        </a:p>
      </dgm:t>
    </dgm:pt>
    <dgm:pt modelId="{C6F68745-4C20-4204-96A6-585691399C14}" type="parTrans" cxnId="{777DC3C6-D336-4C94-A624-E5582A07ECAA}">
      <dgm:prSet/>
      <dgm:spPr/>
      <dgm:t>
        <a:bodyPr/>
        <a:lstStyle/>
        <a:p>
          <a:endParaRPr lang="en-US"/>
        </a:p>
      </dgm:t>
    </dgm:pt>
    <dgm:pt modelId="{0C6B132F-0347-46BA-86A4-3FAFB6676411}" type="sibTrans" cxnId="{777DC3C6-D336-4C94-A624-E5582A07ECAA}">
      <dgm:prSet/>
      <dgm:spPr/>
      <dgm:t>
        <a:bodyPr/>
        <a:lstStyle/>
        <a:p>
          <a:endParaRPr lang="en-US"/>
        </a:p>
      </dgm:t>
    </dgm:pt>
    <dgm:pt modelId="{1C61A9A2-33F2-469B-8AC4-A104A5A98D78}" type="pres">
      <dgm:prSet presAssocID="{44156040-AF98-4F2C-9909-9F2439F6F588}" presName="Name0" presStyleCnt="0">
        <dgm:presLayoutVars>
          <dgm:dir/>
          <dgm:animLvl val="lvl"/>
          <dgm:resizeHandles val="exact"/>
        </dgm:presLayoutVars>
      </dgm:prSet>
      <dgm:spPr/>
    </dgm:pt>
    <dgm:pt modelId="{881B8FEC-9D20-4669-BB2E-FA9CEA0BE5A9}" type="pres">
      <dgm:prSet presAssocID="{74020AF3-C700-4606-8917-C6A353D7963A}" presName="parTxOnly" presStyleLbl="node1" presStyleIdx="0" presStyleCnt="4">
        <dgm:presLayoutVars>
          <dgm:chMax val="0"/>
          <dgm:chPref val="0"/>
          <dgm:bulletEnabled val="1"/>
        </dgm:presLayoutVars>
      </dgm:prSet>
      <dgm:spPr/>
    </dgm:pt>
    <dgm:pt modelId="{705DFC51-4C30-4A07-9F0C-6EB770961C6F}" type="pres">
      <dgm:prSet presAssocID="{6CFF1BD9-AE1F-4488-8B72-01186EADA6FF}" presName="parTxOnlySpace" presStyleCnt="0"/>
      <dgm:spPr/>
    </dgm:pt>
    <dgm:pt modelId="{919A589F-F74A-40C3-BE88-AB8730BCAB04}" type="pres">
      <dgm:prSet presAssocID="{12E26E22-71B0-4386-A84F-ABF2FF66A99F}" presName="parTxOnly" presStyleLbl="node1" presStyleIdx="1" presStyleCnt="4">
        <dgm:presLayoutVars>
          <dgm:chMax val="0"/>
          <dgm:chPref val="0"/>
          <dgm:bulletEnabled val="1"/>
        </dgm:presLayoutVars>
      </dgm:prSet>
      <dgm:spPr/>
    </dgm:pt>
    <dgm:pt modelId="{01C6BCDE-530E-4D03-9CF5-9AB36CDC1FE1}" type="pres">
      <dgm:prSet presAssocID="{E1826C46-15A2-4345-B986-53D05F21F155}" presName="parTxOnlySpace" presStyleCnt="0"/>
      <dgm:spPr/>
    </dgm:pt>
    <dgm:pt modelId="{268F2328-4548-422B-9C65-80797E16B241}" type="pres">
      <dgm:prSet presAssocID="{A8B05E70-CCF1-4080-8EEE-6873C9D4B630}" presName="parTxOnly" presStyleLbl="node1" presStyleIdx="2" presStyleCnt="4">
        <dgm:presLayoutVars>
          <dgm:chMax val="0"/>
          <dgm:chPref val="0"/>
          <dgm:bulletEnabled val="1"/>
        </dgm:presLayoutVars>
      </dgm:prSet>
      <dgm:spPr/>
    </dgm:pt>
    <dgm:pt modelId="{8CB78EC1-7B74-4B6E-94C6-5F808A049A1F}" type="pres">
      <dgm:prSet presAssocID="{B6438016-7365-4FC0-A372-D90585B4B6EE}" presName="parTxOnlySpace" presStyleCnt="0"/>
      <dgm:spPr/>
    </dgm:pt>
    <dgm:pt modelId="{BDD0B0F7-A87C-4B5B-A4C3-4E4BE6EB0FE4}" type="pres">
      <dgm:prSet presAssocID="{42147153-A6C2-4177-BA7D-2ACCC2C1B2F7}" presName="parTxOnly" presStyleLbl="node1" presStyleIdx="3" presStyleCnt="4">
        <dgm:presLayoutVars>
          <dgm:chMax val="0"/>
          <dgm:chPref val="0"/>
          <dgm:bulletEnabled val="1"/>
        </dgm:presLayoutVars>
      </dgm:prSet>
      <dgm:spPr/>
    </dgm:pt>
  </dgm:ptLst>
  <dgm:cxnLst>
    <dgm:cxn modelId="{BF4A375F-A05B-45C3-9731-23DBACB9FC02}" type="presOf" srcId="{12E26E22-71B0-4386-A84F-ABF2FF66A99F}" destId="{919A589F-F74A-40C3-BE88-AB8730BCAB04}" srcOrd="0" destOrd="0" presId="urn:microsoft.com/office/officeart/2005/8/layout/chevron1"/>
    <dgm:cxn modelId="{B0E2386F-A443-4201-8130-FB9CC25AA154}" srcId="{44156040-AF98-4F2C-9909-9F2439F6F588}" destId="{74020AF3-C700-4606-8917-C6A353D7963A}" srcOrd="0" destOrd="0" parTransId="{87D99D21-0B4A-4259-89FB-0E5941CB535C}" sibTransId="{6CFF1BD9-AE1F-4488-8B72-01186EADA6FF}"/>
    <dgm:cxn modelId="{BB4F9699-C9DE-46C4-A04B-CD52EF57D4C5}" type="presOf" srcId="{74020AF3-C700-4606-8917-C6A353D7963A}" destId="{881B8FEC-9D20-4669-BB2E-FA9CEA0BE5A9}" srcOrd="0" destOrd="0" presId="urn:microsoft.com/office/officeart/2005/8/layout/chevron1"/>
    <dgm:cxn modelId="{9E75EA9C-2122-47C1-897A-5BBDE8D78AC4}" type="presOf" srcId="{A8B05E70-CCF1-4080-8EEE-6873C9D4B630}" destId="{268F2328-4548-422B-9C65-80797E16B241}" srcOrd="0" destOrd="0" presId="urn:microsoft.com/office/officeart/2005/8/layout/chevron1"/>
    <dgm:cxn modelId="{937639B3-2352-48E4-A96B-F63DF2119D92}" srcId="{44156040-AF98-4F2C-9909-9F2439F6F588}" destId="{12E26E22-71B0-4386-A84F-ABF2FF66A99F}" srcOrd="1" destOrd="0" parTransId="{3A6CB3CB-0F71-4CA8-93AA-0E3E3D59D313}" sibTransId="{E1826C46-15A2-4345-B986-53D05F21F155}"/>
    <dgm:cxn modelId="{37A858B6-D71C-4E86-A467-E8D17167DE19}" type="presOf" srcId="{42147153-A6C2-4177-BA7D-2ACCC2C1B2F7}" destId="{BDD0B0F7-A87C-4B5B-A4C3-4E4BE6EB0FE4}" srcOrd="0" destOrd="0" presId="urn:microsoft.com/office/officeart/2005/8/layout/chevron1"/>
    <dgm:cxn modelId="{777DC3C6-D336-4C94-A624-E5582A07ECAA}" srcId="{44156040-AF98-4F2C-9909-9F2439F6F588}" destId="{42147153-A6C2-4177-BA7D-2ACCC2C1B2F7}" srcOrd="3" destOrd="0" parTransId="{C6F68745-4C20-4204-96A6-585691399C14}" sibTransId="{0C6B132F-0347-46BA-86A4-3FAFB6676411}"/>
    <dgm:cxn modelId="{B8B909D0-D4F6-48D4-81DA-A58F34AE3646}" srcId="{44156040-AF98-4F2C-9909-9F2439F6F588}" destId="{A8B05E70-CCF1-4080-8EEE-6873C9D4B630}" srcOrd="2" destOrd="0" parTransId="{11D1F3D3-0002-4131-9F84-22FBF8692DA9}" sibTransId="{B6438016-7365-4FC0-A372-D90585B4B6EE}"/>
    <dgm:cxn modelId="{383A5CFE-2D64-4002-A7C0-1E621409BFD6}" type="presOf" srcId="{44156040-AF98-4F2C-9909-9F2439F6F588}" destId="{1C61A9A2-33F2-469B-8AC4-A104A5A98D78}" srcOrd="0" destOrd="0" presId="urn:microsoft.com/office/officeart/2005/8/layout/chevron1"/>
    <dgm:cxn modelId="{EDA037DE-3D60-46A9-9DDB-074A05981F8D}" type="presParOf" srcId="{1C61A9A2-33F2-469B-8AC4-A104A5A98D78}" destId="{881B8FEC-9D20-4669-BB2E-FA9CEA0BE5A9}" srcOrd="0" destOrd="0" presId="urn:microsoft.com/office/officeart/2005/8/layout/chevron1"/>
    <dgm:cxn modelId="{8F2A48B2-4519-4F7D-931D-1EB2DDCF4663}" type="presParOf" srcId="{1C61A9A2-33F2-469B-8AC4-A104A5A98D78}" destId="{705DFC51-4C30-4A07-9F0C-6EB770961C6F}" srcOrd="1" destOrd="0" presId="urn:microsoft.com/office/officeart/2005/8/layout/chevron1"/>
    <dgm:cxn modelId="{A8C49188-74D0-46A6-A671-569711775D6B}" type="presParOf" srcId="{1C61A9A2-33F2-469B-8AC4-A104A5A98D78}" destId="{919A589F-F74A-40C3-BE88-AB8730BCAB04}" srcOrd="2" destOrd="0" presId="urn:microsoft.com/office/officeart/2005/8/layout/chevron1"/>
    <dgm:cxn modelId="{DF828B00-7F32-4A0D-9D43-9FD5AE3C854B}" type="presParOf" srcId="{1C61A9A2-33F2-469B-8AC4-A104A5A98D78}" destId="{01C6BCDE-530E-4D03-9CF5-9AB36CDC1FE1}" srcOrd="3" destOrd="0" presId="urn:microsoft.com/office/officeart/2005/8/layout/chevron1"/>
    <dgm:cxn modelId="{2FC0E474-8734-4209-BD6D-C297DEE76CB4}" type="presParOf" srcId="{1C61A9A2-33F2-469B-8AC4-A104A5A98D78}" destId="{268F2328-4548-422B-9C65-80797E16B241}" srcOrd="4" destOrd="0" presId="urn:microsoft.com/office/officeart/2005/8/layout/chevron1"/>
    <dgm:cxn modelId="{30A10B48-C159-4CE5-AFE2-9908BF17AD25}" type="presParOf" srcId="{1C61A9A2-33F2-469B-8AC4-A104A5A98D78}" destId="{8CB78EC1-7B74-4B6E-94C6-5F808A049A1F}" srcOrd="5" destOrd="0" presId="urn:microsoft.com/office/officeart/2005/8/layout/chevron1"/>
    <dgm:cxn modelId="{3065F5B9-06B1-4353-A251-703F2693DE95}" type="presParOf" srcId="{1C61A9A2-33F2-469B-8AC4-A104A5A98D78}" destId="{BDD0B0F7-A87C-4B5B-A4C3-4E4BE6EB0FE4}"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156040-AF98-4F2C-9909-9F2439F6F588}" type="doc">
      <dgm:prSet loTypeId="urn:microsoft.com/office/officeart/2005/8/layout/chevron1" loCatId="process" qsTypeId="urn:microsoft.com/office/officeart/2005/8/quickstyle/simple4" qsCatId="simple" csTypeId="urn:microsoft.com/office/officeart/2005/8/colors/colorful1" csCatId="colorful" phldr="1"/>
      <dgm:spPr/>
    </dgm:pt>
    <dgm:pt modelId="{74020AF3-C700-4606-8917-C6A353D7963A}">
      <dgm:prSet phldrT="[Text]"/>
      <dgm:spPr/>
      <dgm:t>
        <a:bodyPr/>
        <a:lstStyle/>
        <a:p>
          <a:r>
            <a:rPr lang="en-US" dirty="0"/>
            <a:t>Step 1 Title</a:t>
          </a:r>
        </a:p>
      </dgm:t>
    </dgm:pt>
    <dgm:pt modelId="{87D99D21-0B4A-4259-89FB-0E5941CB535C}" type="parTrans" cxnId="{B0E2386F-A443-4201-8130-FB9CC25AA154}">
      <dgm:prSet/>
      <dgm:spPr/>
      <dgm:t>
        <a:bodyPr/>
        <a:lstStyle/>
        <a:p>
          <a:endParaRPr lang="en-US"/>
        </a:p>
      </dgm:t>
    </dgm:pt>
    <dgm:pt modelId="{6CFF1BD9-AE1F-4488-8B72-01186EADA6FF}" type="sibTrans" cxnId="{B0E2386F-A443-4201-8130-FB9CC25AA154}">
      <dgm:prSet/>
      <dgm:spPr/>
      <dgm:t>
        <a:bodyPr/>
        <a:lstStyle/>
        <a:p>
          <a:endParaRPr lang="en-US"/>
        </a:p>
      </dgm:t>
    </dgm:pt>
    <dgm:pt modelId="{12E26E22-71B0-4386-A84F-ABF2FF66A99F}">
      <dgm:prSet phldrT="[Text]"/>
      <dgm:spPr/>
      <dgm:t>
        <a:bodyPr/>
        <a:lstStyle/>
        <a:p>
          <a:r>
            <a:rPr lang="en-US" dirty="0"/>
            <a:t>Step 2 Title</a:t>
          </a:r>
        </a:p>
      </dgm:t>
    </dgm:pt>
    <dgm:pt modelId="{3A6CB3CB-0F71-4CA8-93AA-0E3E3D59D313}" type="parTrans" cxnId="{937639B3-2352-48E4-A96B-F63DF2119D92}">
      <dgm:prSet/>
      <dgm:spPr/>
      <dgm:t>
        <a:bodyPr/>
        <a:lstStyle/>
        <a:p>
          <a:endParaRPr lang="en-US"/>
        </a:p>
      </dgm:t>
    </dgm:pt>
    <dgm:pt modelId="{E1826C46-15A2-4345-B986-53D05F21F155}" type="sibTrans" cxnId="{937639B3-2352-48E4-A96B-F63DF2119D92}">
      <dgm:prSet/>
      <dgm:spPr/>
      <dgm:t>
        <a:bodyPr/>
        <a:lstStyle/>
        <a:p>
          <a:endParaRPr lang="en-US"/>
        </a:p>
      </dgm:t>
    </dgm:pt>
    <dgm:pt modelId="{A8B05E70-CCF1-4080-8EEE-6873C9D4B630}">
      <dgm:prSet phldrT="[Text]"/>
      <dgm:spPr/>
      <dgm:t>
        <a:bodyPr/>
        <a:lstStyle/>
        <a:p>
          <a:r>
            <a:rPr lang="en-US" dirty="0"/>
            <a:t>Step 3 Title</a:t>
          </a:r>
        </a:p>
      </dgm:t>
    </dgm:pt>
    <dgm:pt modelId="{11D1F3D3-0002-4131-9F84-22FBF8692DA9}" type="parTrans" cxnId="{B8B909D0-D4F6-48D4-81DA-A58F34AE3646}">
      <dgm:prSet/>
      <dgm:spPr/>
      <dgm:t>
        <a:bodyPr/>
        <a:lstStyle/>
        <a:p>
          <a:endParaRPr lang="en-US"/>
        </a:p>
      </dgm:t>
    </dgm:pt>
    <dgm:pt modelId="{B6438016-7365-4FC0-A372-D90585B4B6EE}" type="sibTrans" cxnId="{B8B909D0-D4F6-48D4-81DA-A58F34AE3646}">
      <dgm:prSet/>
      <dgm:spPr/>
      <dgm:t>
        <a:bodyPr/>
        <a:lstStyle/>
        <a:p>
          <a:endParaRPr lang="en-US"/>
        </a:p>
      </dgm:t>
    </dgm:pt>
    <dgm:pt modelId="{42147153-A6C2-4177-BA7D-2ACCC2C1B2F7}">
      <dgm:prSet phldrT="[Text]"/>
      <dgm:spPr/>
      <dgm:t>
        <a:bodyPr/>
        <a:lstStyle/>
        <a:p>
          <a:r>
            <a:rPr lang="en-US" dirty="0"/>
            <a:t>Step 4 Title</a:t>
          </a:r>
        </a:p>
      </dgm:t>
    </dgm:pt>
    <dgm:pt modelId="{C6F68745-4C20-4204-96A6-585691399C14}" type="parTrans" cxnId="{777DC3C6-D336-4C94-A624-E5582A07ECAA}">
      <dgm:prSet/>
      <dgm:spPr/>
      <dgm:t>
        <a:bodyPr/>
        <a:lstStyle/>
        <a:p>
          <a:endParaRPr lang="en-US"/>
        </a:p>
      </dgm:t>
    </dgm:pt>
    <dgm:pt modelId="{0C6B132F-0347-46BA-86A4-3FAFB6676411}" type="sibTrans" cxnId="{777DC3C6-D336-4C94-A624-E5582A07ECAA}">
      <dgm:prSet/>
      <dgm:spPr/>
      <dgm:t>
        <a:bodyPr/>
        <a:lstStyle/>
        <a:p>
          <a:endParaRPr lang="en-US"/>
        </a:p>
      </dgm:t>
    </dgm:pt>
    <dgm:pt modelId="{1C61A9A2-33F2-469B-8AC4-A104A5A98D78}" type="pres">
      <dgm:prSet presAssocID="{44156040-AF98-4F2C-9909-9F2439F6F588}" presName="Name0" presStyleCnt="0">
        <dgm:presLayoutVars>
          <dgm:dir/>
          <dgm:animLvl val="lvl"/>
          <dgm:resizeHandles val="exact"/>
        </dgm:presLayoutVars>
      </dgm:prSet>
      <dgm:spPr/>
    </dgm:pt>
    <dgm:pt modelId="{881B8FEC-9D20-4669-BB2E-FA9CEA0BE5A9}" type="pres">
      <dgm:prSet presAssocID="{74020AF3-C700-4606-8917-C6A353D7963A}" presName="parTxOnly" presStyleLbl="node1" presStyleIdx="0" presStyleCnt="4">
        <dgm:presLayoutVars>
          <dgm:chMax val="0"/>
          <dgm:chPref val="0"/>
          <dgm:bulletEnabled val="1"/>
        </dgm:presLayoutVars>
      </dgm:prSet>
      <dgm:spPr/>
    </dgm:pt>
    <dgm:pt modelId="{705DFC51-4C30-4A07-9F0C-6EB770961C6F}" type="pres">
      <dgm:prSet presAssocID="{6CFF1BD9-AE1F-4488-8B72-01186EADA6FF}" presName="parTxOnlySpace" presStyleCnt="0"/>
      <dgm:spPr/>
    </dgm:pt>
    <dgm:pt modelId="{919A589F-F74A-40C3-BE88-AB8730BCAB04}" type="pres">
      <dgm:prSet presAssocID="{12E26E22-71B0-4386-A84F-ABF2FF66A99F}" presName="parTxOnly" presStyleLbl="node1" presStyleIdx="1" presStyleCnt="4">
        <dgm:presLayoutVars>
          <dgm:chMax val="0"/>
          <dgm:chPref val="0"/>
          <dgm:bulletEnabled val="1"/>
        </dgm:presLayoutVars>
      </dgm:prSet>
      <dgm:spPr/>
    </dgm:pt>
    <dgm:pt modelId="{01C6BCDE-530E-4D03-9CF5-9AB36CDC1FE1}" type="pres">
      <dgm:prSet presAssocID="{E1826C46-15A2-4345-B986-53D05F21F155}" presName="parTxOnlySpace" presStyleCnt="0"/>
      <dgm:spPr/>
    </dgm:pt>
    <dgm:pt modelId="{268F2328-4548-422B-9C65-80797E16B241}" type="pres">
      <dgm:prSet presAssocID="{A8B05E70-CCF1-4080-8EEE-6873C9D4B630}" presName="parTxOnly" presStyleLbl="node1" presStyleIdx="2" presStyleCnt="4">
        <dgm:presLayoutVars>
          <dgm:chMax val="0"/>
          <dgm:chPref val="0"/>
          <dgm:bulletEnabled val="1"/>
        </dgm:presLayoutVars>
      </dgm:prSet>
      <dgm:spPr/>
    </dgm:pt>
    <dgm:pt modelId="{8CB78EC1-7B74-4B6E-94C6-5F808A049A1F}" type="pres">
      <dgm:prSet presAssocID="{B6438016-7365-4FC0-A372-D90585B4B6EE}" presName="parTxOnlySpace" presStyleCnt="0"/>
      <dgm:spPr/>
    </dgm:pt>
    <dgm:pt modelId="{BDD0B0F7-A87C-4B5B-A4C3-4E4BE6EB0FE4}" type="pres">
      <dgm:prSet presAssocID="{42147153-A6C2-4177-BA7D-2ACCC2C1B2F7}" presName="parTxOnly" presStyleLbl="node1" presStyleIdx="3" presStyleCnt="4">
        <dgm:presLayoutVars>
          <dgm:chMax val="0"/>
          <dgm:chPref val="0"/>
          <dgm:bulletEnabled val="1"/>
        </dgm:presLayoutVars>
      </dgm:prSet>
      <dgm:spPr/>
    </dgm:pt>
  </dgm:ptLst>
  <dgm:cxnLst>
    <dgm:cxn modelId="{BF4A375F-A05B-45C3-9731-23DBACB9FC02}" type="presOf" srcId="{12E26E22-71B0-4386-A84F-ABF2FF66A99F}" destId="{919A589F-F74A-40C3-BE88-AB8730BCAB04}" srcOrd="0" destOrd="0" presId="urn:microsoft.com/office/officeart/2005/8/layout/chevron1"/>
    <dgm:cxn modelId="{B0E2386F-A443-4201-8130-FB9CC25AA154}" srcId="{44156040-AF98-4F2C-9909-9F2439F6F588}" destId="{74020AF3-C700-4606-8917-C6A353D7963A}" srcOrd="0" destOrd="0" parTransId="{87D99D21-0B4A-4259-89FB-0E5941CB535C}" sibTransId="{6CFF1BD9-AE1F-4488-8B72-01186EADA6FF}"/>
    <dgm:cxn modelId="{BB4F9699-C9DE-46C4-A04B-CD52EF57D4C5}" type="presOf" srcId="{74020AF3-C700-4606-8917-C6A353D7963A}" destId="{881B8FEC-9D20-4669-BB2E-FA9CEA0BE5A9}" srcOrd="0" destOrd="0" presId="urn:microsoft.com/office/officeart/2005/8/layout/chevron1"/>
    <dgm:cxn modelId="{9E75EA9C-2122-47C1-897A-5BBDE8D78AC4}" type="presOf" srcId="{A8B05E70-CCF1-4080-8EEE-6873C9D4B630}" destId="{268F2328-4548-422B-9C65-80797E16B241}" srcOrd="0" destOrd="0" presId="urn:microsoft.com/office/officeart/2005/8/layout/chevron1"/>
    <dgm:cxn modelId="{937639B3-2352-48E4-A96B-F63DF2119D92}" srcId="{44156040-AF98-4F2C-9909-9F2439F6F588}" destId="{12E26E22-71B0-4386-A84F-ABF2FF66A99F}" srcOrd="1" destOrd="0" parTransId="{3A6CB3CB-0F71-4CA8-93AA-0E3E3D59D313}" sibTransId="{E1826C46-15A2-4345-B986-53D05F21F155}"/>
    <dgm:cxn modelId="{37A858B6-D71C-4E86-A467-E8D17167DE19}" type="presOf" srcId="{42147153-A6C2-4177-BA7D-2ACCC2C1B2F7}" destId="{BDD0B0F7-A87C-4B5B-A4C3-4E4BE6EB0FE4}" srcOrd="0" destOrd="0" presId="urn:microsoft.com/office/officeart/2005/8/layout/chevron1"/>
    <dgm:cxn modelId="{777DC3C6-D336-4C94-A624-E5582A07ECAA}" srcId="{44156040-AF98-4F2C-9909-9F2439F6F588}" destId="{42147153-A6C2-4177-BA7D-2ACCC2C1B2F7}" srcOrd="3" destOrd="0" parTransId="{C6F68745-4C20-4204-96A6-585691399C14}" sibTransId="{0C6B132F-0347-46BA-86A4-3FAFB6676411}"/>
    <dgm:cxn modelId="{B8B909D0-D4F6-48D4-81DA-A58F34AE3646}" srcId="{44156040-AF98-4F2C-9909-9F2439F6F588}" destId="{A8B05E70-CCF1-4080-8EEE-6873C9D4B630}" srcOrd="2" destOrd="0" parTransId="{11D1F3D3-0002-4131-9F84-22FBF8692DA9}" sibTransId="{B6438016-7365-4FC0-A372-D90585B4B6EE}"/>
    <dgm:cxn modelId="{383A5CFE-2D64-4002-A7C0-1E621409BFD6}" type="presOf" srcId="{44156040-AF98-4F2C-9909-9F2439F6F588}" destId="{1C61A9A2-33F2-469B-8AC4-A104A5A98D78}" srcOrd="0" destOrd="0" presId="urn:microsoft.com/office/officeart/2005/8/layout/chevron1"/>
    <dgm:cxn modelId="{EDA037DE-3D60-46A9-9DDB-074A05981F8D}" type="presParOf" srcId="{1C61A9A2-33F2-469B-8AC4-A104A5A98D78}" destId="{881B8FEC-9D20-4669-BB2E-FA9CEA0BE5A9}" srcOrd="0" destOrd="0" presId="urn:microsoft.com/office/officeart/2005/8/layout/chevron1"/>
    <dgm:cxn modelId="{8F2A48B2-4519-4F7D-931D-1EB2DDCF4663}" type="presParOf" srcId="{1C61A9A2-33F2-469B-8AC4-A104A5A98D78}" destId="{705DFC51-4C30-4A07-9F0C-6EB770961C6F}" srcOrd="1" destOrd="0" presId="urn:microsoft.com/office/officeart/2005/8/layout/chevron1"/>
    <dgm:cxn modelId="{A8C49188-74D0-46A6-A671-569711775D6B}" type="presParOf" srcId="{1C61A9A2-33F2-469B-8AC4-A104A5A98D78}" destId="{919A589F-F74A-40C3-BE88-AB8730BCAB04}" srcOrd="2" destOrd="0" presId="urn:microsoft.com/office/officeart/2005/8/layout/chevron1"/>
    <dgm:cxn modelId="{DF828B00-7F32-4A0D-9D43-9FD5AE3C854B}" type="presParOf" srcId="{1C61A9A2-33F2-469B-8AC4-A104A5A98D78}" destId="{01C6BCDE-530E-4D03-9CF5-9AB36CDC1FE1}" srcOrd="3" destOrd="0" presId="urn:microsoft.com/office/officeart/2005/8/layout/chevron1"/>
    <dgm:cxn modelId="{2FC0E474-8734-4209-BD6D-C297DEE76CB4}" type="presParOf" srcId="{1C61A9A2-33F2-469B-8AC4-A104A5A98D78}" destId="{268F2328-4548-422B-9C65-80797E16B241}" srcOrd="4" destOrd="0" presId="urn:microsoft.com/office/officeart/2005/8/layout/chevron1"/>
    <dgm:cxn modelId="{30A10B48-C159-4CE5-AFE2-9908BF17AD25}" type="presParOf" srcId="{1C61A9A2-33F2-469B-8AC4-A104A5A98D78}" destId="{8CB78EC1-7B74-4B6E-94C6-5F808A049A1F}" srcOrd="5" destOrd="0" presId="urn:microsoft.com/office/officeart/2005/8/layout/chevron1"/>
    <dgm:cxn modelId="{3065F5B9-06B1-4353-A251-703F2693DE95}" type="presParOf" srcId="{1C61A9A2-33F2-469B-8AC4-A104A5A98D78}" destId="{BDD0B0F7-A87C-4B5B-A4C3-4E4BE6EB0FE4}"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B8FEC-9D20-4669-BB2E-FA9CEA0BE5A9}">
      <dsp:nvSpPr>
        <dsp:cNvPr id="0" name=""/>
        <dsp:cNvSpPr/>
      </dsp:nvSpPr>
      <dsp:spPr>
        <a:xfrm>
          <a:off x="4453" y="1653197"/>
          <a:ext cx="2592511" cy="1037004"/>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Step 1 Encode</a:t>
          </a:r>
        </a:p>
      </dsp:txBody>
      <dsp:txXfrm>
        <a:off x="522955" y="1653197"/>
        <a:ext cx="1555507" cy="1037004"/>
      </dsp:txXfrm>
    </dsp:sp>
    <dsp:sp modelId="{919A589F-F74A-40C3-BE88-AB8730BCAB04}">
      <dsp:nvSpPr>
        <dsp:cNvPr id="0" name=""/>
        <dsp:cNvSpPr/>
      </dsp:nvSpPr>
      <dsp:spPr>
        <a:xfrm>
          <a:off x="2337714" y="1653197"/>
          <a:ext cx="2592511" cy="1037004"/>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Step 2 Transmit</a:t>
          </a:r>
        </a:p>
      </dsp:txBody>
      <dsp:txXfrm>
        <a:off x="2856216" y="1653197"/>
        <a:ext cx="1555507" cy="1037004"/>
      </dsp:txXfrm>
    </dsp:sp>
    <dsp:sp modelId="{268F2328-4548-422B-9C65-80797E16B241}">
      <dsp:nvSpPr>
        <dsp:cNvPr id="0" name=""/>
        <dsp:cNvSpPr/>
      </dsp:nvSpPr>
      <dsp:spPr>
        <a:xfrm>
          <a:off x="4670974" y="1653197"/>
          <a:ext cx="2592511" cy="1037004"/>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Step 3 Receive</a:t>
          </a:r>
        </a:p>
      </dsp:txBody>
      <dsp:txXfrm>
        <a:off x="5189476" y="1653197"/>
        <a:ext cx="1555507" cy="1037004"/>
      </dsp:txXfrm>
    </dsp:sp>
    <dsp:sp modelId="{BDD0B0F7-A87C-4B5B-A4C3-4E4BE6EB0FE4}">
      <dsp:nvSpPr>
        <dsp:cNvPr id="0" name=""/>
        <dsp:cNvSpPr/>
      </dsp:nvSpPr>
      <dsp:spPr>
        <a:xfrm>
          <a:off x="7004234" y="1653197"/>
          <a:ext cx="2592511" cy="1037004"/>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Step 4 Decode and Display</a:t>
          </a:r>
        </a:p>
      </dsp:txBody>
      <dsp:txXfrm>
        <a:off x="7522736" y="1653197"/>
        <a:ext cx="1555507" cy="1037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B8FEC-9D20-4669-BB2E-FA9CEA0BE5A9}">
      <dsp:nvSpPr>
        <dsp:cNvPr id="0" name=""/>
        <dsp:cNvSpPr/>
      </dsp:nvSpPr>
      <dsp:spPr>
        <a:xfrm>
          <a:off x="4453" y="1653197"/>
          <a:ext cx="2592511" cy="1037004"/>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t>Step 1 Title</a:t>
          </a:r>
        </a:p>
      </dsp:txBody>
      <dsp:txXfrm>
        <a:off x="522955" y="1653197"/>
        <a:ext cx="1555507" cy="1037004"/>
      </dsp:txXfrm>
    </dsp:sp>
    <dsp:sp modelId="{919A589F-F74A-40C3-BE88-AB8730BCAB04}">
      <dsp:nvSpPr>
        <dsp:cNvPr id="0" name=""/>
        <dsp:cNvSpPr/>
      </dsp:nvSpPr>
      <dsp:spPr>
        <a:xfrm>
          <a:off x="2337714" y="1653197"/>
          <a:ext cx="2592511" cy="1037004"/>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t>Step 2 Title</a:t>
          </a:r>
        </a:p>
      </dsp:txBody>
      <dsp:txXfrm>
        <a:off x="2856216" y="1653197"/>
        <a:ext cx="1555507" cy="1037004"/>
      </dsp:txXfrm>
    </dsp:sp>
    <dsp:sp modelId="{268F2328-4548-422B-9C65-80797E16B241}">
      <dsp:nvSpPr>
        <dsp:cNvPr id="0" name=""/>
        <dsp:cNvSpPr/>
      </dsp:nvSpPr>
      <dsp:spPr>
        <a:xfrm>
          <a:off x="4670974" y="1653197"/>
          <a:ext cx="2592511" cy="1037004"/>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t>Step 3 Title</a:t>
          </a:r>
        </a:p>
      </dsp:txBody>
      <dsp:txXfrm>
        <a:off x="5189476" y="1653197"/>
        <a:ext cx="1555507" cy="1037004"/>
      </dsp:txXfrm>
    </dsp:sp>
    <dsp:sp modelId="{BDD0B0F7-A87C-4B5B-A4C3-4E4BE6EB0FE4}">
      <dsp:nvSpPr>
        <dsp:cNvPr id="0" name=""/>
        <dsp:cNvSpPr/>
      </dsp:nvSpPr>
      <dsp:spPr>
        <a:xfrm>
          <a:off x="7004234" y="1653197"/>
          <a:ext cx="2592511" cy="1037004"/>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t>Step 4 Title</a:t>
          </a:r>
        </a:p>
      </dsp:txBody>
      <dsp:txXfrm>
        <a:off x="7522736" y="1653197"/>
        <a:ext cx="1555507" cy="10370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4/8/2020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4/8/2020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4/8/2020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4/8/2020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
        <p:nvSpPr>
          <p:cNvPr id="10" name="Rectangle 9"/>
          <p:cNvSpPr/>
          <p:nvPr/>
        </p:nvSpPr>
        <p:spPr>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3"/>
          <p:cNvSpPr>
            <a:spLocks noGrp="1"/>
          </p:cNvSpPr>
          <p:nvPr>
            <p:ph type="body" sz="half" idx="14"/>
          </p:nvPr>
        </p:nvSpPr>
        <p:spPr>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p:cNvSpPr>
            <a:spLocks noGrp="1"/>
          </p:cNvSpPr>
          <p:nvPr>
            <p:ph type="pic" idx="1"/>
          </p:nvPr>
        </p:nvSpPr>
        <p:spPr>
          <a:xfrm>
            <a:off x="12954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Picture Placeholder 2"/>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t>4/8/2020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t>4/8/2020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t>4/8/2020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a:t>Click icon to add picture</a:t>
            </a:r>
          </a:p>
        </p:txBody>
      </p:sp>
      <p:sp>
        <p:nvSpPr>
          <p:cNvPr id="16"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a:latin typeface="Arial" pitchFamily="34" charset="0"/>
                <a:cs typeface="Arial" pitchFamily="34" charset="0"/>
              </a:rPr>
              <a:t>NOTE:</a:t>
            </a:r>
          </a:p>
          <a:p>
            <a:r>
              <a:rPr sz="1200" i="1">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9A3335-6331-4872-A8B7-ECD55539F4D0}" type="datetimeFigureOut">
              <a:rPr lang="en-US" smtClean="0"/>
              <a:t>4/8/2020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9A3335-6331-4872-A8B7-ECD55539F4D0}" type="datetimeFigureOut">
              <a:rPr lang="en-US" smtClean="0"/>
              <a:t>4/8/2020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9A3335-6331-4872-A8B7-ECD55539F4D0}" type="datetimeFigureOut">
              <a:rPr lang="en-US" smtClean="0"/>
              <a:t>4/8/2020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A3335-6331-4872-A8B7-ECD55539F4D0}" type="datetimeFigureOut">
              <a:rPr lang="en-US" smtClean="0"/>
              <a:t>4/8/2020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4/8/2020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000">
                <a:solidFill>
                  <a:schemeClr val="tx1"/>
                </a:solidFill>
              </a:defRPr>
            </a:lvl1pPr>
          </a:lstStyle>
          <a:p>
            <a:fld id="{A79A3335-6331-4872-A8B7-ECD55539F4D0}" type="datetimeFigureOut">
              <a:rPr lang="en-US" smtClean="0"/>
              <a:pPr/>
              <a:t>4/8/2020</a:t>
            </a:fld>
            <a:endParaRPr lang="en-US"/>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0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PORTFOLIO</a:t>
            </a:r>
            <a:br>
              <a:rPr lang="en-US" dirty="0"/>
            </a:br>
            <a:endParaRPr lang="en-US" dirty="0"/>
          </a:p>
        </p:txBody>
      </p:sp>
      <p:sp>
        <p:nvSpPr>
          <p:cNvPr id="3" name="Subtitle 2"/>
          <p:cNvSpPr>
            <a:spLocks noGrp="1"/>
          </p:cNvSpPr>
          <p:nvPr>
            <p:ph type="subTitle" idx="1"/>
          </p:nvPr>
        </p:nvSpPr>
        <p:spPr/>
        <p:txBody>
          <a:bodyPr/>
          <a:lstStyle/>
          <a:p>
            <a:r>
              <a:rPr lang="en-US" dirty="0"/>
              <a:t>By Emmanuel Augustine</a:t>
            </a: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229" r="20229"/>
          <a:stretch>
            <a:fillRect/>
          </a:stretch>
        </p:blipFill>
        <p:spPr>
          <a:xfrm>
            <a:off x="6743703" y="0"/>
            <a:ext cx="5448297" cy="6858000"/>
          </a:xfrm>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8085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139335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4"/>
          </p:nvPr>
        </p:nvSpPr>
        <p:spPr/>
        <p:txBody>
          <a:bodyPr/>
          <a:lstStyle/>
          <a:p>
            <a:endParaRPr lang="en-US"/>
          </a:p>
        </p:txBody>
      </p:sp>
      <p:sp>
        <p:nvSpPr>
          <p:cNvPr id="5" name="Picture Placeholder 4"/>
          <p:cNvSpPr>
            <a:spLocks noGrp="1"/>
          </p:cNvSpPr>
          <p:nvPr>
            <p:ph type="pic" idx="1"/>
          </p:nvPr>
        </p:nvSpPr>
        <p:spPr/>
      </p:sp>
      <p:sp>
        <p:nvSpPr>
          <p:cNvPr id="6" name="Picture Placeholder 5"/>
          <p:cNvSpPr>
            <a:spLocks noGrp="1"/>
          </p:cNvSpPr>
          <p:nvPr>
            <p:ph type="pic" idx="13"/>
          </p:nvPr>
        </p:nvSpPr>
        <p:spPr/>
      </p:sp>
    </p:spTree>
    <p:extLst>
      <p:ext uri="{BB962C8B-B14F-4D97-AF65-F5344CB8AC3E}">
        <p14:creationId xmlns:p14="http://schemas.microsoft.com/office/powerpoint/2010/main" val="86117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3792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List</a:t>
            </a:r>
          </a:p>
        </p:txBody>
      </p:sp>
      <p:sp>
        <p:nvSpPr>
          <p:cNvPr id="3" name="Content Placeholder 2"/>
          <p:cNvSpPr>
            <a:spLocks noGrp="1"/>
          </p:cNvSpPr>
          <p:nvPr>
            <p:ph idx="1"/>
          </p:nvPr>
        </p:nvSpPr>
        <p:spPr/>
        <p:txBody>
          <a:bodyPr/>
          <a:lstStyle/>
          <a:p>
            <a:r>
              <a:rPr lang="en-US" dirty="0"/>
              <a:t>Add your first bullet point here</a:t>
            </a:r>
          </a:p>
          <a:p>
            <a:r>
              <a:rPr lang="en-US" dirty="0"/>
              <a:t>Add your second bullet point here</a:t>
            </a:r>
          </a:p>
          <a:p>
            <a:r>
              <a:rPr lang="en-US" dirty="0"/>
              <a:t>Add your third bullet point here</a:t>
            </a: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Chart</a:t>
            </a:r>
          </a:p>
        </p:txBody>
      </p:sp>
      <p:graphicFrame>
        <p:nvGraphicFramePr>
          <p:cNvPr id="6" name="Content Placeholder 5" descr="Clustered Column Chart" title="Chart"/>
          <p:cNvGraphicFramePr>
            <a:graphicFrameLocks noGrp="1"/>
          </p:cNvGraphicFramePr>
          <p:nvPr>
            <p:ph idx="1"/>
            <p:extLst>
              <p:ext uri="{D42A27DB-BD31-4B8C-83A1-F6EECF244321}">
                <p14:modId xmlns:p14="http://schemas.microsoft.com/office/powerpoint/2010/main" val="2942729827"/>
              </p:ext>
            </p:extLst>
          </p:nvPr>
        </p:nvGraphicFramePr>
        <p:xfrm>
          <a:off x="1295400" y="1828800"/>
          <a:ext cx="9601200" cy="4343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42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4" descr="Sample table with 3 columns, 4 rows" title="Table"/>
          <p:cNvGraphicFramePr>
            <a:graphicFrameLocks noGrp="1"/>
          </p:cNvGraphicFramePr>
          <p:nvPr>
            <p:ph sz="half" idx="2"/>
            <p:extLst>
              <p:ext uri="{D42A27DB-BD31-4B8C-83A1-F6EECF244321}">
                <p14:modId xmlns:p14="http://schemas.microsoft.com/office/powerpoint/2010/main" val="19759414"/>
              </p:ext>
            </p:extLst>
          </p:nvPr>
        </p:nvGraphicFramePr>
        <p:xfrm>
          <a:off x="6324600" y="1828800"/>
          <a:ext cx="4572000" cy="22987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574675">
                <a:tc>
                  <a:txBody>
                    <a:bodyPr/>
                    <a:lstStyle/>
                    <a:p>
                      <a:pPr algn="ctr"/>
                      <a:endParaRPr lang="en-US" dirty="0"/>
                    </a:p>
                  </a:txBody>
                  <a:tcPr anchor="ctr"/>
                </a:tc>
                <a:tc>
                  <a:txBody>
                    <a:bodyPr/>
                    <a:lstStyle/>
                    <a:p>
                      <a:pPr algn="ctr"/>
                      <a:r>
                        <a:rPr lang="en-US" dirty="0"/>
                        <a:t>Group A</a:t>
                      </a:r>
                    </a:p>
                  </a:txBody>
                  <a:tcPr anchor="ctr"/>
                </a:tc>
                <a:tc>
                  <a:txBody>
                    <a:bodyPr/>
                    <a:lstStyle/>
                    <a:p>
                      <a:pPr algn="ctr"/>
                      <a:r>
                        <a:rPr lang="en-US" dirty="0"/>
                        <a:t>Group B</a:t>
                      </a:r>
                    </a:p>
                  </a:txBody>
                  <a:tcPr anchor="ctr"/>
                </a:tc>
                <a:extLst>
                  <a:ext uri="{0D108BD9-81ED-4DB2-BD59-A6C34878D82A}">
                    <a16:rowId xmlns:a16="http://schemas.microsoft.com/office/drawing/2014/main" val="10000"/>
                  </a:ext>
                </a:extLst>
              </a:tr>
              <a:tr h="574675">
                <a:tc>
                  <a:txBody>
                    <a:bodyPr/>
                    <a:lstStyle/>
                    <a:p>
                      <a:pPr algn="ctr"/>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74675">
                <a:tc>
                  <a:txBody>
                    <a:bodyPr/>
                    <a:lstStyle/>
                    <a:p>
                      <a:pPr algn="ctr"/>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74675">
                <a:tc>
                  <a:txBody>
                    <a:bodyPr/>
                    <a:lstStyle/>
                    <a:p>
                      <a:pPr algn="ctr"/>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1385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SmartArt</a:t>
            </a:r>
          </a:p>
        </p:txBody>
      </p:sp>
      <p:graphicFrame>
        <p:nvGraphicFramePr>
          <p:cNvPr id="6" name="Content Placeholder 5" descr="Basic Chevron Process" title="SmartArt"/>
          <p:cNvGraphicFramePr>
            <a:graphicFrameLocks noGrp="1"/>
          </p:cNvGraphicFramePr>
          <p:nvPr>
            <p:ph idx="1"/>
          </p:nvPr>
        </p:nvGraphicFramePr>
        <p:xfrm>
          <a:off x="1295400" y="1828800"/>
          <a:ext cx="96012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92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477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6172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 of Contents</a:t>
            </a:r>
          </a:p>
        </p:txBody>
      </p:sp>
      <p:sp>
        <p:nvSpPr>
          <p:cNvPr id="5" name="Content Placeholder 4"/>
          <p:cNvSpPr>
            <a:spLocks noGrp="1"/>
          </p:cNvSpPr>
          <p:nvPr>
            <p:ph idx="1"/>
          </p:nvPr>
        </p:nvSpPr>
        <p:spPr/>
        <p:txBody>
          <a:bodyPr/>
          <a:lstStyle/>
          <a:p>
            <a:r>
              <a:rPr lang="en-US" dirty="0"/>
              <a:t>Indoor positioning System (Prototype)</a:t>
            </a:r>
          </a:p>
          <a:p>
            <a:r>
              <a:rPr lang="en-US" dirty="0"/>
              <a:t>Self-Powered AM Radio</a:t>
            </a:r>
          </a:p>
          <a:p>
            <a:r>
              <a:rPr lang="en-US" dirty="0"/>
              <a:t>Electromagnetic Tether Car</a:t>
            </a:r>
          </a:p>
          <a:p>
            <a:r>
              <a:rPr lang="en-US" dirty="0"/>
              <a:t>Reflow Soldering Oven</a:t>
            </a:r>
          </a:p>
          <a:p>
            <a:r>
              <a:rPr lang="en-US" dirty="0"/>
              <a:t>Thermometer</a:t>
            </a:r>
          </a:p>
          <a:p>
            <a:endParaRPr lang="en-US" dirty="0"/>
          </a:p>
        </p:txBody>
      </p:sp>
    </p:spTree>
    <p:extLst>
      <p:ext uri="{BB962C8B-B14F-4D97-AF65-F5344CB8AC3E}">
        <p14:creationId xmlns:p14="http://schemas.microsoft.com/office/powerpoint/2010/main" val="244468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34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284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299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95401" y="0"/>
            <a:ext cx="5120640" cy="2560320"/>
          </a:xfrm>
        </p:spPr>
        <p:txBody>
          <a:bodyPr/>
          <a:lstStyle/>
          <a:p>
            <a:r>
              <a:rPr lang="en-US" dirty="0"/>
              <a:t>Indoor Positioning </a:t>
            </a:r>
          </a:p>
        </p:txBody>
      </p:sp>
      <p:sp>
        <p:nvSpPr>
          <p:cNvPr id="5" name="Subtitle 4"/>
          <p:cNvSpPr>
            <a:spLocks noGrp="1"/>
          </p:cNvSpPr>
          <p:nvPr>
            <p:ph type="subTitle" idx="1"/>
          </p:nvPr>
        </p:nvSpPr>
        <p:spPr>
          <a:xfrm>
            <a:off x="1295401" y="2790825"/>
            <a:ext cx="5120640" cy="3381375"/>
          </a:xfrm>
        </p:spPr>
        <p:txBody>
          <a:bodyPr>
            <a:normAutofit fontScale="92500" lnSpcReduction="20000"/>
          </a:bodyPr>
          <a:lstStyle/>
          <a:p>
            <a:r>
              <a:rPr lang="en-US" dirty="0"/>
              <a:t>A light is assigned a number and continually transmits that number when it is powered on. This number represents it’s physical location in a predetermined space. When the phone receives this number, the phone recognizes the location associated with this number and updates it’s location on an offline map to correspond to the received location. </a:t>
            </a:r>
          </a:p>
          <a:p>
            <a:endParaRPr lang="en-US" dirty="0"/>
          </a:p>
          <a:p>
            <a:r>
              <a:rPr lang="en-US" sz="1100" dirty="0"/>
              <a:t>Disclaimer: Image is of a prototype.</a:t>
            </a:r>
          </a:p>
        </p:txBody>
      </p:sp>
      <p:pic>
        <p:nvPicPr>
          <p:cNvPr id="7" name="Picture Placeholder 6"/>
          <p:cNvPicPr>
            <a:picLocks noGrp="1" noChangeAspect="1"/>
          </p:cNvPicPr>
          <p:nvPr>
            <p:ph type="pic" sz="quarter" idx="10"/>
          </p:nvPr>
        </p:nvPicPr>
        <p:blipFill>
          <a:blip r:embed="rId2" cstate="print">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t="14606" b="14606"/>
          <a:stretch>
            <a:fillRect/>
          </a:stretch>
        </p:blipFill>
        <p:spPr/>
      </p:pic>
    </p:spTree>
    <p:extLst>
      <p:ext uri="{BB962C8B-B14F-4D97-AF65-F5344CB8AC3E}">
        <p14:creationId xmlns:p14="http://schemas.microsoft.com/office/powerpoint/2010/main" val="223319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Indoor Positioning System - High Level Design</a:t>
            </a:r>
          </a:p>
        </p:txBody>
      </p:sp>
      <p:graphicFrame>
        <p:nvGraphicFramePr>
          <p:cNvPr id="6" name="Content Placeholder 5" descr="Basic Chevron Process" title="SmartArt"/>
          <p:cNvGraphicFramePr>
            <a:graphicFrameLocks noGrp="1"/>
          </p:cNvGraphicFramePr>
          <p:nvPr>
            <p:ph idx="1"/>
            <p:extLst>
              <p:ext uri="{D42A27DB-BD31-4B8C-83A1-F6EECF244321}">
                <p14:modId xmlns:p14="http://schemas.microsoft.com/office/powerpoint/2010/main" val="925271808"/>
              </p:ext>
            </p:extLst>
          </p:nvPr>
        </p:nvGraphicFramePr>
        <p:xfrm>
          <a:off x="1295400" y="1828800"/>
          <a:ext cx="96012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65065396"/>
              </p:ext>
            </p:extLst>
          </p:nvPr>
        </p:nvGraphicFramePr>
        <p:xfrm>
          <a:off x="1295400" y="4881118"/>
          <a:ext cx="9601200" cy="914400"/>
        </p:xfrm>
        <a:graphic>
          <a:graphicData uri="http://schemas.openxmlformats.org/drawingml/2006/table">
            <a:tbl>
              <a:tblPr firstRow="1" bandRow="1">
                <a:tableStyleId>{5C22544A-7EE6-4342-B048-85BDC9FD1C3A}</a:tableStyleId>
              </a:tblPr>
              <a:tblGrid>
                <a:gridCol w="2161462">
                  <a:extLst>
                    <a:ext uri="{9D8B030D-6E8A-4147-A177-3AD203B41FA5}">
                      <a16:colId xmlns:a16="http://schemas.microsoft.com/office/drawing/2014/main" val="2295083405"/>
                    </a:ext>
                  </a:extLst>
                </a:gridCol>
                <a:gridCol w="2374771">
                  <a:extLst>
                    <a:ext uri="{9D8B030D-6E8A-4147-A177-3AD203B41FA5}">
                      <a16:colId xmlns:a16="http://schemas.microsoft.com/office/drawing/2014/main" val="3374633219"/>
                    </a:ext>
                  </a:extLst>
                </a:gridCol>
                <a:gridCol w="2295330">
                  <a:extLst>
                    <a:ext uri="{9D8B030D-6E8A-4147-A177-3AD203B41FA5}">
                      <a16:colId xmlns:a16="http://schemas.microsoft.com/office/drawing/2014/main" val="3585318597"/>
                    </a:ext>
                  </a:extLst>
                </a:gridCol>
                <a:gridCol w="2769637">
                  <a:extLst>
                    <a:ext uri="{9D8B030D-6E8A-4147-A177-3AD203B41FA5}">
                      <a16:colId xmlns:a16="http://schemas.microsoft.com/office/drawing/2014/main" val="2460265771"/>
                    </a:ext>
                  </a:extLst>
                </a:gridCol>
              </a:tblGrid>
              <a:tr h="539967">
                <a:tc>
                  <a:txBody>
                    <a:bodyPr/>
                    <a:lstStyle/>
                    <a:p>
                      <a:r>
                        <a:rPr lang="en-US" dirty="0"/>
                        <a:t>Encode position</a:t>
                      </a:r>
                      <a:r>
                        <a:rPr lang="en-US" baseline="0" dirty="0"/>
                        <a:t> information</a:t>
                      </a:r>
                      <a:r>
                        <a:rPr lang="en-US" dirty="0"/>
                        <a:t> to Manchester code</a:t>
                      </a:r>
                    </a:p>
                  </a:txBody>
                  <a:tcPr/>
                </a:tc>
                <a:tc>
                  <a:txBody>
                    <a:bodyPr/>
                    <a:lstStyle/>
                    <a:p>
                      <a:r>
                        <a:rPr lang="en-US" dirty="0"/>
                        <a:t>Modulate High Power</a:t>
                      </a:r>
                      <a:r>
                        <a:rPr lang="en-US" baseline="0" dirty="0"/>
                        <a:t> LEDs with MOSFETs</a:t>
                      </a:r>
                      <a:endParaRPr lang="en-US" dirty="0"/>
                    </a:p>
                  </a:txBody>
                  <a:tcPr/>
                </a:tc>
                <a:tc>
                  <a:txBody>
                    <a:bodyPr/>
                    <a:lstStyle/>
                    <a:p>
                      <a:r>
                        <a:rPr lang="en-US" dirty="0"/>
                        <a:t>Receive</a:t>
                      </a:r>
                      <a:r>
                        <a:rPr lang="en-US" baseline="0" dirty="0"/>
                        <a:t> with PIN Photodiode via headphone jack</a:t>
                      </a:r>
                      <a:endParaRPr lang="en-US" dirty="0"/>
                    </a:p>
                  </a:txBody>
                  <a:tcPr/>
                </a:tc>
                <a:tc>
                  <a:txBody>
                    <a:bodyPr/>
                    <a:lstStyle/>
                    <a:p>
                      <a:r>
                        <a:rPr lang="en-US" dirty="0"/>
                        <a:t>Detect</a:t>
                      </a:r>
                      <a:r>
                        <a:rPr lang="en-US" baseline="0" dirty="0"/>
                        <a:t> and decode the Manchester coded bits and display position </a:t>
                      </a:r>
                      <a:endParaRPr lang="en-US" dirty="0"/>
                    </a:p>
                  </a:txBody>
                  <a:tcPr/>
                </a:tc>
                <a:extLst>
                  <a:ext uri="{0D108BD9-81ED-4DB2-BD59-A6C34878D82A}">
                    <a16:rowId xmlns:a16="http://schemas.microsoft.com/office/drawing/2014/main" val="3119174747"/>
                  </a:ext>
                </a:extLst>
              </a:tr>
            </a:tbl>
          </a:graphicData>
        </a:graphic>
      </p:graphicFrame>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5913" y="2705101"/>
            <a:ext cx="1426882" cy="727710"/>
          </a:xfrm>
          <a:prstGeom prst="rect">
            <a:avLst/>
          </a:prstGeom>
        </p:spPr>
      </p:pic>
      <p:sp>
        <p:nvSpPr>
          <p:cNvPr id="8" name="TextBox 7"/>
          <p:cNvSpPr txBox="1"/>
          <p:nvPr/>
        </p:nvSpPr>
        <p:spPr>
          <a:xfrm>
            <a:off x="1762125" y="2884290"/>
            <a:ext cx="1454244" cy="369332"/>
          </a:xfrm>
          <a:prstGeom prst="rect">
            <a:avLst/>
          </a:prstGeom>
          <a:noFill/>
        </p:spPr>
        <p:txBody>
          <a:bodyPr wrap="none" rtlCol="0">
            <a:spAutoFit/>
          </a:bodyPr>
          <a:lstStyle/>
          <a:p>
            <a:r>
              <a:rPr lang="en-US" dirty="0"/>
              <a:t>11011000100</a:t>
            </a:r>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8257" y="2705101"/>
            <a:ext cx="1132694" cy="535455"/>
          </a:xfrm>
          <a:prstGeom prst="rect">
            <a:avLst/>
          </a:prstGeom>
        </p:spPr>
      </p:pic>
      <p:pic>
        <p:nvPicPr>
          <p:cNvPr id="1028" name="Picture 4" descr="Image result for phone gp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54576" y="2476611"/>
            <a:ext cx="956200" cy="95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14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Self-Powered AM Radio</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5" y="1579647"/>
            <a:ext cx="9124950" cy="5133975"/>
          </a:xfrm>
          <a:prstGeom prst="rect">
            <a:avLst/>
          </a:prstGeom>
        </p:spPr>
      </p:pic>
      <p:sp>
        <p:nvSpPr>
          <p:cNvPr id="10" name="TextBox 9"/>
          <p:cNvSpPr txBox="1"/>
          <p:nvPr/>
        </p:nvSpPr>
        <p:spPr>
          <a:xfrm>
            <a:off x="1536829" y="1949733"/>
            <a:ext cx="1390124" cy="923330"/>
          </a:xfrm>
          <a:prstGeom prst="rect">
            <a:avLst/>
          </a:prstGeom>
          <a:noFill/>
        </p:spPr>
        <p:txBody>
          <a:bodyPr wrap="none" rtlCol="0">
            <a:spAutoFit/>
          </a:bodyPr>
          <a:lstStyle/>
          <a:p>
            <a:r>
              <a:rPr lang="en-US" dirty="0">
                <a:solidFill>
                  <a:schemeClr val="bg1"/>
                </a:solidFill>
              </a:rPr>
              <a:t>Solar Panel </a:t>
            </a:r>
          </a:p>
          <a:p>
            <a:r>
              <a:rPr lang="en-US" dirty="0">
                <a:solidFill>
                  <a:schemeClr val="bg1"/>
                </a:solidFill>
              </a:rPr>
              <a:t>(Charging/</a:t>
            </a:r>
          </a:p>
          <a:p>
            <a:r>
              <a:rPr lang="en-US" dirty="0">
                <a:solidFill>
                  <a:schemeClr val="bg1"/>
                </a:solidFill>
              </a:rPr>
              <a:t>Power)</a:t>
            </a:r>
          </a:p>
        </p:txBody>
      </p:sp>
      <p:sp>
        <p:nvSpPr>
          <p:cNvPr id="11" name="TextBox 10"/>
          <p:cNvSpPr txBox="1"/>
          <p:nvPr/>
        </p:nvSpPr>
        <p:spPr>
          <a:xfrm>
            <a:off x="2537957" y="4972233"/>
            <a:ext cx="1553630" cy="646331"/>
          </a:xfrm>
          <a:prstGeom prst="rect">
            <a:avLst/>
          </a:prstGeom>
          <a:noFill/>
        </p:spPr>
        <p:txBody>
          <a:bodyPr wrap="none" rtlCol="0">
            <a:spAutoFit/>
          </a:bodyPr>
          <a:lstStyle/>
          <a:p>
            <a:r>
              <a:rPr lang="en-US" dirty="0">
                <a:solidFill>
                  <a:schemeClr val="bg1"/>
                </a:solidFill>
              </a:rPr>
              <a:t>Rechargeable</a:t>
            </a:r>
          </a:p>
          <a:p>
            <a:r>
              <a:rPr lang="en-US" dirty="0">
                <a:solidFill>
                  <a:schemeClr val="bg1"/>
                </a:solidFill>
              </a:rPr>
              <a:t>Battery</a:t>
            </a:r>
          </a:p>
        </p:txBody>
      </p:sp>
      <p:sp>
        <p:nvSpPr>
          <p:cNvPr id="13" name="TextBox 12"/>
          <p:cNvSpPr txBox="1"/>
          <p:nvPr/>
        </p:nvSpPr>
        <p:spPr>
          <a:xfrm>
            <a:off x="5724262" y="5486401"/>
            <a:ext cx="1901483" cy="646331"/>
          </a:xfrm>
          <a:prstGeom prst="rect">
            <a:avLst/>
          </a:prstGeom>
          <a:noFill/>
        </p:spPr>
        <p:txBody>
          <a:bodyPr wrap="none" rtlCol="0">
            <a:spAutoFit/>
          </a:bodyPr>
          <a:lstStyle/>
          <a:p>
            <a:r>
              <a:rPr lang="en-US" dirty="0">
                <a:solidFill>
                  <a:schemeClr val="bg1"/>
                </a:solidFill>
              </a:rPr>
              <a:t>High Impedance</a:t>
            </a:r>
          </a:p>
          <a:p>
            <a:r>
              <a:rPr lang="en-US" dirty="0">
                <a:solidFill>
                  <a:schemeClr val="bg1"/>
                </a:solidFill>
              </a:rPr>
              <a:t>Earphone</a:t>
            </a:r>
          </a:p>
        </p:txBody>
      </p:sp>
      <p:sp>
        <p:nvSpPr>
          <p:cNvPr id="14" name="TextBox 13"/>
          <p:cNvSpPr txBox="1"/>
          <p:nvPr/>
        </p:nvSpPr>
        <p:spPr>
          <a:xfrm>
            <a:off x="3817152" y="3890382"/>
            <a:ext cx="1428596" cy="646331"/>
          </a:xfrm>
          <a:prstGeom prst="rect">
            <a:avLst/>
          </a:prstGeom>
          <a:noFill/>
        </p:spPr>
        <p:txBody>
          <a:bodyPr wrap="none" rtlCol="0">
            <a:spAutoFit/>
          </a:bodyPr>
          <a:lstStyle/>
          <a:p>
            <a:r>
              <a:rPr lang="en-US" dirty="0">
                <a:solidFill>
                  <a:schemeClr val="bg1"/>
                </a:solidFill>
              </a:rPr>
              <a:t>Fine Tuning</a:t>
            </a:r>
          </a:p>
          <a:p>
            <a:r>
              <a:rPr lang="en-US" dirty="0">
                <a:solidFill>
                  <a:schemeClr val="bg1"/>
                </a:solidFill>
              </a:rPr>
              <a:t>Dial</a:t>
            </a:r>
          </a:p>
        </p:txBody>
      </p:sp>
      <p:sp>
        <p:nvSpPr>
          <p:cNvPr id="15" name="TextBox 14"/>
          <p:cNvSpPr txBox="1"/>
          <p:nvPr/>
        </p:nvSpPr>
        <p:spPr>
          <a:xfrm>
            <a:off x="8291200" y="5763400"/>
            <a:ext cx="1415772" cy="369332"/>
          </a:xfrm>
          <a:prstGeom prst="rect">
            <a:avLst/>
          </a:prstGeom>
          <a:noFill/>
        </p:spPr>
        <p:txBody>
          <a:bodyPr wrap="none" rtlCol="0">
            <a:spAutoFit/>
          </a:bodyPr>
          <a:lstStyle/>
          <a:p>
            <a:r>
              <a:rPr lang="en-US" dirty="0">
                <a:solidFill>
                  <a:schemeClr val="bg1"/>
                </a:solidFill>
              </a:rPr>
              <a:t>Tuning Dial</a:t>
            </a:r>
          </a:p>
        </p:txBody>
      </p:sp>
      <p:sp>
        <p:nvSpPr>
          <p:cNvPr id="16" name="TextBox 15"/>
          <p:cNvSpPr txBox="1"/>
          <p:nvPr/>
        </p:nvSpPr>
        <p:spPr>
          <a:xfrm>
            <a:off x="6375242" y="2563528"/>
            <a:ext cx="2930610" cy="646331"/>
          </a:xfrm>
          <a:prstGeom prst="rect">
            <a:avLst/>
          </a:prstGeom>
          <a:noFill/>
        </p:spPr>
        <p:txBody>
          <a:bodyPr wrap="none" rtlCol="0">
            <a:spAutoFit/>
          </a:bodyPr>
          <a:lstStyle/>
          <a:p>
            <a:r>
              <a:rPr lang="en-US" dirty="0">
                <a:solidFill>
                  <a:schemeClr val="bg1"/>
                </a:solidFill>
              </a:rPr>
              <a:t>High/Low Impedance</a:t>
            </a:r>
          </a:p>
          <a:p>
            <a:r>
              <a:rPr lang="en-US" dirty="0">
                <a:solidFill>
                  <a:schemeClr val="bg1"/>
                </a:solidFill>
              </a:rPr>
              <a:t>Amp Switch for earphones</a:t>
            </a:r>
          </a:p>
        </p:txBody>
      </p:sp>
      <p:sp>
        <p:nvSpPr>
          <p:cNvPr id="17" name="Rectangle 16"/>
          <p:cNvSpPr/>
          <p:nvPr/>
        </p:nvSpPr>
        <p:spPr>
          <a:xfrm>
            <a:off x="5884463" y="2666488"/>
            <a:ext cx="561474" cy="71556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291199" y="4193740"/>
            <a:ext cx="1879495" cy="15696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24261" y="4627008"/>
            <a:ext cx="1735317" cy="8593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554177" y="3519394"/>
            <a:ext cx="1074716" cy="14528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802110" y="1949733"/>
            <a:ext cx="2385836" cy="9482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911170" y="3015916"/>
            <a:ext cx="878609" cy="86125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1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Reflow Soldering Oven</a:t>
            </a:r>
          </a:p>
        </p:txBody>
      </p:sp>
      <p:sp>
        <p:nvSpPr>
          <p:cNvPr id="3" name="Text Placeholder 2"/>
          <p:cNvSpPr>
            <a:spLocks noGrp="1"/>
          </p:cNvSpPr>
          <p:nvPr>
            <p:ph type="body" sz="half" idx="2"/>
          </p:nvPr>
        </p:nvSpPr>
        <p:spPr/>
        <p:txBody>
          <a:bodyPr/>
          <a:lstStyle/>
          <a:p>
            <a:r>
              <a:rPr lang="en-US" dirty="0"/>
              <a:t>FPGA used to monitor and control oven temperature using PWM</a:t>
            </a:r>
          </a:p>
        </p:txBody>
      </p:sp>
      <p:sp>
        <p:nvSpPr>
          <p:cNvPr id="4" name="Text Placeholder 3"/>
          <p:cNvSpPr>
            <a:spLocks noGrp="1"/>
          </p:cNvSpPr>
          <p:nvPr>
            <p:ph type="body" sz="half" idx="14"/>
          </p:nvPr>
        </p:nvSpPr>
        <p:spPr/>
        <p:txBody>
          <a:bodyPr/>
          <a:lstStyle/>
          <a:p>
            <a:r>
              <a:rPr lang="en-US" dirty="0"/>
              <a:t>LP51B – Atmel microcontroller after successful soldering in the oven.</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35" r="35"/>
          <a:stretch>
            <a:fillRect/>
          </a:stretch>
        </p:blipFill>
        <p:spPr/>
      </p:pic>
      <p:pic>
        <p:nvPicPr>
          <p:cNvPr id="8" name="Picture Placeholder 7"/>
          <p:cNvPicPr>
            <a:picLocks noGrp="1" noChangeAspect="1"/>
          </p:cNvPicPr>
          <p:nvPr>
            <p:ph type="pic" idx="13"/>
          </p:nvPr>
        </p:nvPicPr>
        <p:blipFill rotWithShape="1">
          <a:blip r:embed="rId3">
            <a:extLst>
              <a:ext uri="{BEBA8EAE-BF5A-486C-A8C5-ECC9F3942E4B}">
                <a14:imgProps xmlns:a14="http://schemas.microsoft.com/office/drawing/2010/main">
                  <a14:imgLayer r:embed="rId4">
                    <a14:imgEffect>
                      <a14:sharpenSoften amount="29000"/>
                    </a14:imgEffect>
                    <a14:imgEffect>
                      <a14:brightnessContrast bright="7000" contrast="16000"/>
                    </a14:imgEffect>
                  </a14:imgLayer>
                </a14:imgProps>
              </a:ext>
              <a:ext uri="{28A0092B-C50C-407E-A947-70E740481C1C}">
                <a14:useLocalDpi xmlns:a14="http://schemas.microsoft.com/office/drawing/2010/main" val="0"/>
              </a:ext>
            </a:extLst>
          </a:blip>
          <a:srcRect l="11651" t="13459" r="7246" b="5381"/>
          <a:stretch/>
        </p:blipFill>
        <p:spPr>
          <a:xfrm>
            <a:off x="6324600" y="1828802"/>
            <a:ext cx="4571999" cy="3428998"/>
          </a:xfrm>
        </p:spPr>
      </p:pic>
    </p:spTree>
    <p:extLst>
      <p:ext uri="{BB962C8B-B14F-4D97-AF65-F5344CB8AC3E}">
        <p14:creationId xmlns:p14="http://schemas.microsoft.com/office/powerpoint/2010/main" val="1888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Thermometer</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4215" r="14215"/>
          <a:stretch>
            <a:fillRect/>
          </a:stretch>
        </p:blipFill>
        <p:spPr>
          <a:xfrm rot="5400000">
            <a:off x="5638800" y="914400"/>
            <a:ext cx="4343400" cy="6172200"/>
          </a:xfrm>
        </p:spPr>
      </p:pic>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en-US" dirty="0"/>
              <a:t>Created using an LM335 Temperature Sensor</a:t>
            </a:r>
          </a:p>
          <a:p>
            <a:pPr marL="342900" indent="-342900">
              <a:buFont typeface="Arial" panose="020B0604020202020204" pitchFamily="34" charset="0"/>
              <a:buChar char="•"/>
            </a:pPr>
            <a:r>
              <a:rPr lang="en-US" dirty="0"/>
              <a:t>Connected to Altera DE2 FPGA via ADC</a:t>
            </a:r>
          </a:p>
          <a:p>
            <a:pPr marL="342900" indent="-342900">
              <a:buFont typeface="Arial" panose="020B0604020202020204" pitchFamily="34" charset="0"/>
              <a:buChar char="•"/>
            </a:pPr>
            <a:r>
              <a:rPr lang="en-US" dirty="0"/>
              <a:t>Current image displays the operation of the thermometer in room temperature conditions</a:t>
            </a:r>
          </a:p>
        </p:txBody>
      </p:sp>
    </p:spTree>
    <p:extLst>
      <p:ext uri="{BB962C8B-B14F-4D97-AF65-F5344CB8AC3E}">
        <p14:creationId xmlns:p14="http://schemas.microsoft.com/office/powerpoint/2010/main" val="330008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Testing Thermometer </a:t>
            </a:r>
          </a:p>
        </p:txBody>
      </p:sp>
      <p:sp>
        <p:nvSpPr>
          <p:cNvPr id="3" name="Subtitle 2"/>
          <p:cNvSpPr>
            <a:spLocks noGrp="1"/>
          </p:cNvSpPr>
          <p:nvPr>
            <p:ph type="subTitle" idx="1"/>
          </p:nvPr>
        </p:nvSpPr>
        <p:spPr/>
        <p:txBody>
          <a:bodyPr/>
          <a:lstStyle/>
          <a:p>
            <a:r>
              <a:rPr lang="en-US" dirty="0"/>
              <a:t>Testing accuracy in hot weather. Heat is simulated by a room heater in close proximity to the sensor</a:t>
            </a:r>
          </a:p>
        </p:txBody>
      </p:sp>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14" b="2814"/>
          <a:stretch>
            <a:fillRect/>
          </a:stretch>
        </p:blipFill>
        <p:spPr/>
      </p:pic>
    </p:spTree>
    <p:extLst>
      <p:ext uri="{BB962C8B-B14F-4D97-AF65-F5344CB8AC3E}">
        <p14:creationId xmlns:p14="http://schemas.microsoft.com/office/powerpoint/2010/main" val="218395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86432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esDirection_16x9.potx" id="{FE35DD5A-B687-4161-B4D9-35484B75A379}" vid="{5DB76398-B2EF-4269-B3B2-C0E4C29F3554}"/>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567D146-4D1C-466E-9A63-FAD8863F0C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direction presentation (widescreen)</Template>
  <TotalTime>0</TotalTime>
  <Words>324</Words>
  <Application>Microsoft Office PowerPoint</Application>
  <PresentationFormat>Widescreen</PresentationFormat>
  <Paragraphs>69</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Book Antiqua</vt:lpstr>
      <vt:lpstr>Sales Direction 16X9</vt:lpstr>
      <vt:lpstr>PROJECT PORTFOLIO </vt:lpstr>
      <vt:lpstr>Table of Contents</vt:lpstr>
      <vt:lpstr>Indoor Positioning </vt:lpstr>
      <vt:lpstr>Indoor Positioning System - High Level Design</vt:lpstr>
      <vt:lpstr>Self-Powered AM Radio</vt:lpstr>
      <vt:lpstr>Reflow Soldering Oven</vt:lpstr>
      <vt:lpstr>Thermometer</vt:lpstr>
      <vt:lpstr>Testing Thermometer </vt:lpstr>
      <vt:lpstr>PowerPoint Presentation</vt:lpstr>
      <vt:lpstr>PowerPoint Presentation</vt:lpstr>
      <vt:lpstr>PowerPoint Presentation</vt:lpstr>
      <vt:lpstr>PowerPoint Presentation</vt:lpstr>
      <vt:lpstr>PowerPoint Presentation</vt:lpstr>
      <vt:lpstr>Title and Content Layout with List</vt:lpstr>
      <vt:lpstr>Title and Content Layout with Chart</vt:lpstr>
      <vt:lpstr>Two Content Layout with Table</vt:lpstr>
      <vt:lpstr>Title and Content Layout with SmartArt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2017-01-24T07:04:13Z</dcterms:created>
  <dcterms:modified xsi:type="dcterms:W3CDTF">2020-04-09T02:57:34Z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TC034313749991</vt:lpwstr>
  </property>
</Properties>
</file>